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48" r:id="rId1"/>
  </p:sldMasterIdLst>
  <p:notesMasterIdLst>
    <p:notesMasterId r:id="rId3"/>
  </p:notesMasterIdLst>
  <p:sldIdLst>
    <p:sldId id="259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chweitzer, Julia" initials="SJ" lastIdx="2" clrIdx="0">
    <p:extLst>
      <p:ext uri="{19B8F6BF-5375-455C-9EA6-DF929625EA0E}">
        <p15:presenceInfo xmlns:p15="http://schemas.microsoft.com/office/powerpoint/2012/main" userId="S-1-5-21-283016044-3387516373-1648638545-7561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02831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4" autoAdjust="0"/>
    <p:restoredTop sz="77143" autoAdjust="0"/>
  </p:normalViewPr>
  <p:slideViewPr>
    <p:cSldViewPr snapToGrid="0">
      <p:cViewPr varScale="1">
        <p:scale>
          <a:sx n="125" d="100"/>
          <a:sy n="125" d="100"/>
        </p:scale>
        <p:origin x="166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02C7B8-F712-4FB4-8F80-9105837EF0A3}" type="datetimeFigureOut">
              <a:rPr lang="de-DE" smtClean="0"/>
              <a:t>18.07.2023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47718B-2933-4021-AD7A-D5FCECAAFA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0187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B00E4F15-9E77-4AF5-9C2A-FBE8394D79C0}"/>
              </a:ext>
            </a:extLst>
          </p:cNvPr>
          <p:cNvSpPr/>
          <p:nvPr userDrawn="1"/>
        </p:nvSpPr>
        <p:spPr>
          <a:xfrm>
            <a:off x="0" y="5948131"/>
            <a:ext cx="12192000" cy="909869"/>
          </a:xfrm>
          <a:prstGeom prst="rect">
            <a:avLst/>
          </a:prstGeom>
          <a:solidFill>
            <a:srgbClr val="6028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8" name="Grafik 7" descr="Logo der Zeitschrift &quot;DiMawe - Die Materialwerkstatt. Zeitschrift für Konzepte und Arbeitsmaterialien für Lehrer*innenbildung und Unterricht&quot;">
            <a:extLst>
              <a:ext uri="{FF2B5EF4-FFF2-40B4-BE49-F238E27FC236}">
                <a16:creationId xmlns:a16="http://schemas.microsoft.com/office/drawing/2014/main" id="{12E758EB-549F-4C74-947A-EF735932D236}"/>
              </a:ext>
            </a:extLst>
          </p:cNvPr>
          <p:cNvPicPr/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39" r="12919"/>
          <a:stretch/>
        </p:blipFill>
        <p:spPr bwMode="auto">
          <a:xfrm>
            <a:off x="319985" y="6020327"/>
            <a:ext cx="5776015" cy="76547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id="http://schemas.microsoft.com/office/word/2016/wordml/cid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/>
            </a:ext>
          </a:extLst>
        </p:spPr>
      </p:pic>
      <p:pic>
        <p:nvPicPr>
          <p:cNvPr id="11" name="Bild 3" descr="Logo für CC BY SA (Creative Commons by Share Alike)">
            <a:extLst>
              <a:ext uri="{FF2B5EF4-FFF2-40B4-BE49-F238E27FC236}">
                <a16:creationId xmlns:a16="http://schemas.microsoft.com/office/drawing/2014/main" id="{DA2D7AAA-7549-4975-8458-16760EE1C44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7948" y="6064318"/>
            <a:ext cx="1924752" cy="675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17068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6A348A-F6AC-403C-8CE5-8F523B50B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A0D16A0-F524-48E4-866A-7C56B33240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9539668-1795-4938-9B15-8159B0872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DB240-25AB-4578-9FF9-A9CF0C062A5C}" type="datetimeFigureOut">
              <a:rPr lang="de-DE" smtClean="0"/>
              <a:t>18.07.2023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ADC2A0C-F7C6-4721-8241-7A9715798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9C310D0-EAD2-43E0-B398-DB0908491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09811-85FE-4CCE-B3FC-9A7751A78F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0362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145D7685-3ED6-4CAE-AF5C-7C76545A0A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809AD1F-6ADC-466F-9545-E1ADA397F2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DA6953F-490D-4194-9199-B60898BAA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DB240-25AB-4578-9FF9-A9CF0C062A5C}" type="datetimeFigureOut">
              <a:rPr lang="de-DE" smtClean="0"/>
              <a:t>18.07.2023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9D22506-19C1-430E-A8D1-733D467DA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C31E35E-7216-4537-ADC3-3E3328148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09811-85FE-4CCE-B3FC-9A7751A78F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1854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D90468-B035-4BCA-A38D-788485A28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0190E22-187A-4FA0-8A66-93B5E90B40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821D454-5A3D-4907-85F2-9485CE770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DB240-25AB-4578-9FF9-A9CF0C062A5C}" type="datetimeFigureOut">
              <a:rPr lang="de-DE" smtClean="0"/>
              <a:t>18.07.2023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4C7BC7A-C021-46E9-B064-8FBC6688F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28D77C1-6BAB-43AB-BDEC-207DBA2B3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09811-85FE-4CCE-B3FC-9A7751A78F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7854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3B96EA-13F7-44D9-AEDD-8DD62CCD7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B992E1B-1CC9-4766-8A8A-13F7D2676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3C3F2C-FE63-4DED-88CA-407677E28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DB240-25AB-4578-9FF9-A9CF0C062A5C}" type="datetimeFigureOut">
              <a:rPr lang="de-DE" smtClean="0"/>
              <a:t>18.07.2023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73DA372-403D-4B11-9673-573B38121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8F9EA08-63DB-4E0E-A770-00BD75405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09811-85FE-4CCE-B3FC-9A7751A78F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9585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1965BD-8952-40EA-BA7A-4C91BA1B0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EC96441-D58A-4A3F-9321-E47BCF3DD0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EE3FE73-E609-4CD0-A621-7634209CBC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3686B97-3266-47B2-A27C-289EEE941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DB240-25AB-4578-9FF9-A9CF0C062A5C}" type="datetimeFigureOut">
              <a:rPr lang="de-DE" smtClean="0"/>
              <a:t>18.07.2023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963CC63-EF4D-47A9-9E4D-09880196B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D64E63A-FE72-415C-8900-EEB0E4CA1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09811-85FE-4CCE-B3FC-9A7751A78F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3777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758C11-8CA4-4F34-868E-12FB36A24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940E028-904F-4ACF-87A1-02BD76D827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0AC1415-C9AD-448A-B921-02D5D069ED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42270A03-6B5C-4DF0-85A2-DCB5ECF400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9A681006-A635-47CE-86FD-69C4049A2B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BA2E75B0-FFEE-443F-B57B-DC006643D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DB240-25AB-4578-9FF9-A9CF0C062A5C}" type="datetimeFigureOut">
              <a:rPr lang="de-DE" smtClean="0"/>
              <a:t>18.07.2023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62F450D4-AA63-4857-A286-A59CA5151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A59637CD-0944-4064-B65E-03323A6B5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09811-85FE-4CCE-B3FC-9A7751A78F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478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99F43D-297E-4792-B824-4AC6F39A6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BC31B69-8079-42BA-BA9A-18488903F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DB240-25AB-4578-9FF9-A9CF0C062A5C}" type="datetimeFigureOut">
              <a:rPr lang="de-DE" smtClean="0"/>
              <a:t>18.07.2023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C254858-0AF8-4837-A453-6974C7663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A2435BF-6D9A-4EED-AC50-234336B7F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09811-85FE-4CCE-B3FC-9A7751A78F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7575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D9AC4210-FAF8-4755-A5D2-3D0EA6F39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DB240-25AB-4578-9FF9-A9CF0C062A5C}" type="datetimeFigureOut">
              <a:rPr lang="de-DE" smtClean="0"/>
              <a:t>18.07.2023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1B7BAD3-47C9-4BDD-BC26-009D353A8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240C6D6-CCD6-4925-84F8-E68D08372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09811-85FE-4CCE-B3FC-9A7751A78F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9448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01534B-A8FE-4A4F-8D97-237630124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773A701-C9DE-4B76-A93F-E6365D4D74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938A8FC-95D4-4658-9324-599222F49F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515EF59-3861-4614-95B0-F4858FA8C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DB240-25AB-4578-9FF9-A9CF0C062A5C}" type="datetimeFigureOut">
              <a:rPr lang="de-DE" smtClean="0"/>
              <a:t>18.07.2023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C75901E-AAD5-438D-B705-944838044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452E5F9-B32B-4906-B690-5B27354C7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09811-85FE-4CCE-B3FC-9A7751A78F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954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58EA75-C5FD-4727-82B2-6F487F466C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E3493BD1-6B51-44C3-A2D4-7FC51D99F4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EBFBE16-3F0B-4462-80CA-2A02064F95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DDD19CC-5E71-4A6B-9ED2-94D0B8F1B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DB240-25AB-4578-9FF9-A9CF0C062A5C}" type="datetimeFigureOut">
              <a:rPr lang="de-DE" smtClean="0"/>
              <a:t>18.07.2023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DCE1996-24E3-42FE-8899-253C3FD2C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951BCB5-7ECB-4BAA-A192-27E9D91D6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09811-85FE-4CCE-B3FC-9A7751A78F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8645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DEAED67-5F82-4285-AAE3-E377E1ED7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D2E42B1-2286-4579-B9C5-4FE7A327C4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C926C74-9CD9-41B3-AEB6-8AE8C67583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DB240-25AB-4578-9FF9-A9CF0C062A5C}" type="datetimeFigureOut">
              <a:rPr lang="de-DE" smtClean="0"/>
              <a:t>18.07.2023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58B4181-605B-49BF-B0D3-1EC1BAAD26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E058B36-A0F4-437F-800B-A3F243FBD1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D09811-85FE-4CCE-B3FC-9A7751A78F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5533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AFB09E1A-CC77-4E1E-BB0D-A9D7E6FA1827}"/>
              </a:ext>
            </a:extLst>
          </p:cNvPr>
          <p:cNvSpPr txBox="1"/>
          <p:nvPr/>
        </p:nvSpPr>
        <p:spPr>
          <a:xfrm>
            <a:off x="203200" y="409571"/>
            <a:ext cx="6769100" cy="408989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spcAft>
                <a:spcPts val="600"/>
              </a:spcAft>
            </a:pPr>
            <a:r>
              <a:rPr lang="de-D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[Beitragstitel]</a:t>
            </a:r>
          </a:p>
          <a:p>
            <a:pPr algn="ctr"/>
            <a:endParaRPr lang="de-DE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600"/>
              </a:spcAft>
            </a:pPr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Online-Supplement</a:t>
            </a:r>
            <a:r>
              <a:rPr lang="de-DE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: [Titel </a:t>
            </a:r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 Supplements]</a:t>
            </a:r>
          </a:p>
          <a:p>
            <a:pPr algn="ctr"/>
            <a:endParaRPr lang="de-DE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Name Nachname</a:t>
            </a:r>
            <a:r>
              <a:rPr lang="de-DE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1*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Name Nachname</a:t>
            </a:r>
            <a:r>
              <a:rPr lang="de-DE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&amp; Name Nachname</a:t>
            </a:r>
            <a:r>
              <a:rPr lang="de-DE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endParaRPr lang="de-DE" sz="1200" i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de-DE" sz="1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de-DE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Universität </a:t>
            </a:r>
            <a:r>
              <a:rPr lang="de-DE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xy</a:t>
            </a:r>
            <a:br>
              <a:rPr lang="de-DE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DE" sz="1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de-DE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Universität </a:t>
            </a:r>
            <a:r>
              <a:rPr lang="de-DE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yz</a:t>
            </a:r>
            <a:endParaRPr lang="de-DE" sz="1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de-DE" sz="1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de-DE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Kontakt: Universität </a:t>
            </a:r>
            <a:r>
              <a:rPr lang="de-DE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yy</a:t>
            </a:r>
            <a:r>
              <a:rPr lang="de-DE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de-DE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DE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Fakultät,</a:t>
            </a:r>
            <a:br>
              <a:rPr lang="de-DE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DE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Anschrift</a:t>
            </a:r>
          </a:p>
          <a:p>
            <a:pPr algn="ctr"/>
            <a:r>
              <a:rPr lang="de-DE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Mailadresse</a:t>
            </a:r>
            <a:br>
              <a:rPr lang="de-DE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de-DE" sz="1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elle 2">
            <a:extLst>
              <a:ext uri="{FF2B5EF4-FFF2-40B4-BE49-F238E27FC236}">
                <a16:creationId xmlns:a16="http://schemas.microsoft.com/office/drawing/2014/main" id="{5BD4DC25-419B-42CC-8A0D-2D8AB955F7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4595840"/>
              </p:ext>
            </p:extLst>
          </p:nvPr>
        </p:nvGraphicFramePr>
        <p:xfrm>
          <a:off x="203199" y="4498182"/>
          <a:ext cx="6769100" cy="13267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69100">
                  <a:extLst>
                    <a:ext uri="{9D8B030D-6E8A-4147-A177-3AD203B41FA5}">
                      <a16:colId xmlns:a16="http://schemas.microsoft.com/office/drawing/2014/main" val="2964737333"/>
                    </a:ext>
                  </a:extLst>
                </a:gridCol>
              </a:tblGrid>
              <a:tr h="1326734">
                <a:tc>
                  <a:txBody>
                    <a:bodyPr/>
                    <a:lstStyle/>
                    <a:p>
                      <a:pPr marL="0" algn="just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Zitationshinweis: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de-DE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Name, I. (20xx). Beitragstitel [Online-Supplement:]. </a:t>
                      </a:r>
                      <a:r>
                        <a:rPr lang="de-DE" sz="1200" b="0" i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DiMawe</a:t>
                      </a:r>
                      <a:r>
                        <a:rPr lang="de-DE" sz="1200" b="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Die Materialwerkstatt, </a:t>
                      </a:r>
                      <a:r>
                        <a:rPr lang="de-DE" sz="1200" b="0" i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Jg</a:t>
                      </a:r>
                      <a:r>
                        <a:rPr lang="de-DE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(H), –. https://doi.org/10.11576/dimawe-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de-DE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Online verfügbar: TT.MM.20xx</a:t>
                      </a:r>
                      <a:endParaRPr lang="de-DE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ISSN: </a:t>
                      </a:r>
                      <a:r>
                        <a:rPr lang="de-DE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2629–5598</a:t>
                      </a:r>
                      <a:endParaRPr lang="de-DE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3661968"/>
                  </a:ext>
                </a:extLst>
              </a:tr>
            </a:tbl>
          </a:graphicData>
        </a:graphic>
      </p:graphicFrame>
      <p:sp>
        <p:nvSpPr>
          <p:cNvPr id="4" name="Textfeld 3">
            <a:extLst>
              <a:ext uri="{FF2B5EF4-FFF2-40B4-BE49-F238E27FC236}">
                <a16:creationId xmlns:a16="http://schemas.microsoft.com/office/drawing/2014/main" id="{994BF7ED-F859-46DC-8B04-D5FA8C108F3C}"/>
              </a:ext>
            </a:extLst>
          </p:cNvPr>
          <p:cNvSpPr txBox="1"/>
          <p:nvPr/>
        </p:nvSpPr>
        <p:spPr>
          <a:xfrm>
            <a:off x="7338052" y="1710192"/>
            <a:ext cx="465074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de-DE" sz="12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Lizenzhinweis</a:t>
            </a:r>
          </a:p>
          <a:p>
            <a:pPr marL="0" indent="0" algn="just"/>
            <a:r>
              <a:rPr lang="de-DE" sz="12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Bitte beachten Sie, dass dieses Werk unter der CC-BY-SA 4.0 Lizenz veröffentlicht wurde. Dies bedeutet, dass Sie das Werk frei verwenden, verbreiten und bearbeiten dürfen, solange Sie die Urheber*innen nennen und Änderungen unter der gleichen Lizenz veröffentlichen. </a:t>
            </a:r>
          </a:p>
          <a:p>
            <a:pPr algn="just">
              <a:tabLst>
                <a:tab pos="274638" algn="l"/>
              </a:tabLst>
            </a:pPr>
            <a:r>
              <a:rPr lang="de-DE" sz="12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Alle gekennzeichneten Fremdinhalte (z.B. Abbildungen, Fotos, Tabellen, Zitate etc.) sind von der CC-Lizenz ausgenommen. Für deren Wiederverwendung ist es ggf. erforderlich, weitere Nutzungs-genehmigungen bei jeweiligen Rechteinhaber*innen einzuholen. Weitere Informationen finden Sie in den §§ 60a, 51 UrhG und im Leitfaden zur Creative Commons Lizenz CC-BY-SA 4.0. 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1BF8DBFD-6749-47BE-9271-A10769ED9A30}"/>
              </a:ext>
            </a:extLst>
          </p:cNvPr>
          <p:cNvSpPr txBox="1"/>
          <p:nvPr/>
        </p:nvSpPr>
        <p:spPr>
          <a:xfrm>
            <a:off x="7338051" y="3926183"/>
            <a:ext cx="465074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de-DE" sz="12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Haftungsausschluss</a:t>
            </a:r>
          </a:p>
          <a:p>
            <a:pPr algn="just"/>
            <a:r>
              <a:rPr 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Dieses Werk steht unter der Lizenz CC-BY-SA 4.0 und enthält ggf. urheberrechtlich geschützte Elemente, die von dieser Lizenz ausgenommen sind. Nachnutzer*innen sind dafür verantwortlich, sicherzustellen, dass die für die Nutzung dieser Elemente erforderlichen Rechte und Genehmigungen von den jeweiligen Rechteinhaber*innen eingeholt wurden. Es wird keine Haftung für etwaige Verstöße von Nachnutzer*innen gegen geltende Urheberrechtsbestimmungen oder andere rechtliche Vorschriften übernommen. Durch die Nutzung dieses Werks akzeptieren Nachnutzer*innen diesen Haftungsausschluss.</a:t>
            </a:r>
            <a:endParaRPr lang="de-DE" sz="12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63482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275</Words>
  <Application>Microsoft Office PowerPoint</Application>
  <PresentationFormat>Breitbild</PresentationFormat>
  <Paragraphs>18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Tahoma</vt:lpstr>
      <vt:lpstr>Times New Roman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Keil, Sarah Finn</dc:creator>
  <cp:lastModifiedBy>Schweitzer, Julia</cp:lastModifiedBy>
  <cp:revision>44</cp:revision>
  <dcterms:created xsi:type="dcterms:W3CDTF">2023-05-26T12:30:26Z</dcterms:created>
  <dcterms:modified xsi:type="dcterms:W3CDTF">2023-07-18T08:37:49Z</dcterms:modified>
</cp:coreProperties>
</file>